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"/>
  </p:notesMasterIdLst>
  <p:sldIdLst>
    <p:sldId id="357" r:id="rId2"/>
    <p:sldId id="309" r:id="rId3"/>
    <p:sldId id="340" r:id="rId4"/>
    <p:sldId id="358" r:id="rId5"/>
    <p:sldId id="308" r:id="rId6"/>
    <p:sldId id="359" r:id="rId7"/>
    <p:sldId id="360" r:id="rId8"/>
    <p:sldId id="36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485" autoAdjust="0"/>
    <p:restoredTop sz="94494" autoAdjust="0"/>
  </p:normalViewPr>
  <p:slideViewPr>
    <p:cSldViewPr>
      <p:cViewPr>
        <p:scale>
          <a:sx n="40" d="100"/>
          <a:sy n="40" d="100"/>
        </p:scale>
        <p:origin x="-2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7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C1F1F-8998-4864-89E7-4B128D394C0B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CD5D0-DEEC-499F-A938-4954EBFE96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481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8A55466-8E0B-445C-B962-EF70DCEC40AC}" type="datetimeFigureOut">
              <a:rPr lang="es-MX" smtClean="0"/>
              <a:t>06/10/2020</a:t>
            </a:fld>
            <a:endParaRPr lang="es-MX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F1E2EEF-5CD6-4A1F-9446-7B18E1C1FC98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sims/cheerpj/moving-man/latest/moving-man.html?simulation=moving-man&amp;locale=e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187624" y="2420888"/>
            <a:ext cx="6840760" cy="1224136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MOVIMIENTO RECTILINEO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UNIFORME (M.R.U.)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350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84" y="3645024"/>
            <a:ext cx="4594110" cy="25922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272515" y="332656"/>
            <a:ext cx="4640950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s-ES" altLang="es-MX" sz="2800" b="1" dirty="0" smtClean="0">
                <a:solidFill>
                  <a:schemeClr val="accent3">
                    <a:lumMod val="75000"/>
                  </a:schemeClr>
                </a:solidFill>
              </a:rPr>
              <a:t>CARACTERÍSTICAS DEL M.R.U</a:t>
            </a:r>
            <a:endParaRPr lang="es-ES" altLang="es-MX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10" name="Group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550586"/>
              </p:ext>
            </p:extLst>
          </p:nvPr>
        </p:nvGraphicFramePr>
        <p:xfrm>
          <a:off x="4227892" y="1124744"/>
          <a:ext cx="4464942" cy="2212848"/>
        </p:xfrm>
        <a:graphic>
          <a:graphicData uri="http://schemas.openxmlformats.org/drawingml/2006/table">
            <a:tbl>
              <a:tblPr/>
              <a:tblGrid>
                <a:gridCol w="4464942"/>
              </a:tblGrid>
              <a:tr h="3311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CARACTERISTICAS: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5248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MX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Movimiento que se realiza sobre una línea recta.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Velocidad constante, pues recorre espacios iguales en tiempos iguales.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 aceleración es nula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700812"/>
              </p:ext>
            </p:extLst>
          </p:nvPr>
        </p:nvGraphicFramePr>
        <p:xfrm>
          <a:off x="6748172" y="3825007"/>
          <a:ext cx="1695455" cy="1116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2" name="Ecuación" r:id="rId4" imgW="419040" imgH="393480" progId="Equation.3">
                  <p:embed/>
                </p:oleObj>
              </mc:Choice>
              <mc:Fallback>
                <p:oleObj name="Ecuación" r:id="rId4" imgW="419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8172" y="3825007"/>
                        <a:ext cx="1695455" cy="1116161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38100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58"/>
          <p:cNvSpPr>
            <a:spLocks noChangeArrowheads="1"/>
          </p:cNvSpPr>
          <p:nvPr/>
        </p:nvSpPr>
        <p:spPr bwMode="auto">
          <a:xfrm>
            <a:off x="340229" y="2642223"/>
            <a:ext cx="1800225" cy="136842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6"/>
              </a:buBlip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MX" b="1" dirty="0"/>
              <a:t>M. R. U.</a:t>
            </a:r>
          </a:p>
        </p:txBody>
      </p:sp>
      <p:sp>
        <p:nvSpPr>
          <p:cNvPr id="16" name="Line 60"/>
          <p:cNvSpPr>
            <a:spLocks noChangeShapeType="1"/>
          </p:cNvSpPr>
          <p:nvPr/>
        </p:nvSpPr>
        <p:spPr bwMode="auto">
          <a:xfrm>
            <a:off x="2140454" y="3291511"/>
            <a:ext cx="1008062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17" name="Line 61"/>
          <p:cNvSpPr>
            <a:spLocks noChangeShapeType="1"/>
          </p:cNvSpPr>
          <p:nvPr/>
        </p:nvSpPr>
        <p:spPr bwMode="auto">
          <a:xfrm>
            <a:off x="3148516" y="2210423"/>
            <a:ext cx="0" cy="2376786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18" name="Line 62"/>
          <p:cNvSpPr>
            <a:spLocks noChangeShapeType="1"/>
          </p:cNvSpPr>
          <p:nvPr/>
        </p:nvSpPr>
        <p:spPr bwMode="auto">
          <a:xfrm>
            <a:off x="3148516" y="4587209"/>
            <a:ext cx="93503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  <p:sp>
        <p:nvSpPr>
          <p:cNvPr id="19" name="Line 63"/>
          <p:cNvSpPr>
            <a:spLocks noChangeShapeType="1"/>
          </p:cNvSpPr>
          <p:nvPr/>
        </p:nvSpPr>
        <p:spPr bwMode="auto">
          <a:xfrm>
            <a:off x="3148516" y="2210423"/>
            <a:ext cx="935038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6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899592" y="332656"/>
            <a:ext cx="734481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altLang="es-MX" sz="2800" b="1" dirty="0" smtClean="0">
                <a:solidFill>
                  <a:schemeClr val="accent4">
                    <a:lumMod val="75000"/>
                  </a:schemeClr>
                </a:solidFill>
              </a:rPr>
              <a:t>MOVIMIENTO RECTILINEO UNIFORME (</a:t>
            </a:r>
            <a:r>
              <a:rPr lang="es-ES_tradnl" altLang="es-MX" sz="2800" b="1" dirty="0" err="1" smtClean="0">
                <a:solidFill>
                  <a:schemeClr val="accent4">
                    <a:lumMod val="75000"/>
                  </a:schemeClr>
                </a:solidFill>
              </a:rPr>
              <a:t>m.r.u</a:t>
            </a:r>
            <a:r>
              <a:rPr lang="es-ES_tradnl" altLang="es-MX" sz="2800" b="1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es-CL" altLang="es-MX" sz="28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115616" y="5445224"/>
            <a:ext cx="6912768" cy="115212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ClrTx/>
              <a:buNone/>
            </a:pPr>
            <a:r>
              <a:rPr lang="es-ES" altLang="es-MX" sz="2400" b="1" dirty="0"/>
              <a:t>En este movimiento la velocidad es constante o uniforme, por lo tanto no </a:t>
            </a:r>
            <a:r>
              <a:rPr lang="es-ES" altLang="es-MX" sz="2400" b="1" dirty="0" smtClean="0"/>
              <a:t>existe aceleración</a:t>
            </a:r>
            <a:r>
              <a:rPr lang="es-ES" altLang="es-MX" sz="2400" b="1" dirty="0"/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108223" y="1340768"/>
            <a:ext cx="6920161" cy="156966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S" altLang="es-MX" sz="2400" dirty="0">
                <a:solidFill>
                  <a:schemeClr val="tx1"/>
                </a:solidFill>
              </a:rPr>
              <a:t>S</a:t>
            </a:r>
            <a:r>
              <a:rPr lang="es-ES" altLang="es-MX" sz="2400" dirty="0" smtClean="0">
                <a:solidFill>
                  <a:schemeClr val="tx1"/>
                </a:solidFill>
              </a:rPr>
              <a:t>e </a:t>
            </a:r>
            <a:r>
              <a:rPr lang="es-ES" altLang="es-MX" sz="2400" dirty="0">
                <a:solidFill>
                  <a:schemeClr val="tx1"/>
                </a:solidFill>
              </a:rPr>
              <a:t>caracteriza fundamentalmente, porque la trayectoria que describe el móvil es una línea recta, de modo </a:t>
            </a:r>
            <a:r>
              <a:rPr lang="es-ES" altLang="es-MX" sz="2400" dirty="0" smtClean="0">
                <a:solidFill>
                  <a:schemeClr val="tx1"/>
                </a:solidFill>
              </a:rPr>
              <a:t>que </a:t>
            </a:r>
            <a:r>
              <a:rPr lang="es-ES" altLang="es-MX" sz="2400" dirty="0">
                <a:solidFill>
                  <a:schemeClr val="tx1"/>
                </a:solidFill>
              </a:rPr>
              <a:t>recorre distancias iguales en intervalos de tiempo también iguales</a:t>
            </a:r>
            <a:r>
              <a:rPr lang="es-ES" altLang="es-MX" sz="2400" dirty="0" smtClean="0">
                <a:solidFill>
                  <a:schemeClr val="tx1"/>
                </a:solidFill>
              </a:rPr>
              <a:t>.</a:t>
            </a:r>
            <a:endParaRPr lang="es-ES_tradnl" altLang="es-MX" sz="2400" b="1" dirty="0">
              <a:solidFill>
                <a:schemeClr val="tx1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090465"/>
            <a:ext cx="6429375" cy="221074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3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inemática 3D_ Movimiento Rectilíneo Uniforme (MR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8640"/>
            <a:ext cx="914400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03648" y="116632"/>
            <a:ext cx="626469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altLang="es-MX" sz="2800" b="1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EJEMPLO DE MRU</a:t>
            </a:r>
          </a:p>
          <a:p>
            <a:pPr algn="ctr"/>
            <a:r>
              <a:rPr lang="es-ES" altLang="es-MX" sz="2800" b="1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VELOCIDAD DEL SONIDO EN EL AIRE</a:t>
            </a:r>
            <a:endParaRPr lang="es-MX" sz="2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619673" y="1342509"/>
            <a:ext cx="5904655" cy="92333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_tradnl" altLang="es-MX" sz="2000" dirty="0" smtClean="0"/>
              <a:t>El sonido se transmite a </a:t>
            </a:r>
            <a:r>
              <a:rPr lang="es-ES_tradnl" altLang="es-MX" sz="2000" dirty="0"/>
              <a:t>través del medio mediante la interacción de las moléculas </a:t>
            </a:r>
            <a:r>
              <a:rPr lang="es-ES_tradnl" altLang="es-MX" sz="2000" dirty="0" smtClean="0"/>
              <a:t>del</a:t>
            </a:r>
          </a:p>
          <a:p>
            <a:pPr algn="ctr">
              <a:lnSpc>
                <a:spcPct val="90000"/>
              </a:lnSpc>
            </a:pPr>
            <a:r>
              <a:rPr lang="es-ES_tradnl" altLang="es-MX" sz="2000" dirty="0" smtClean="0"/>
              <a:t> </a:t>
            </a:r>
            <a:r>
              <a:rPr lang="es-ES_tradnl" altLang="es-MX" sz="2000" dirty="0" smtClean="0"/>
              <a:t>mismo</a:t>
            </a:r>
            <a:endParaRPr lang="es-ES_tradnl" altLang="es-MX" sz="2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13" y="2636912"/>
            <a:ext cx="4762500" cy="160020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Botón de acción: Hacia delante o Siguiente 5">
            <a:hlinkClick r:id="rId3" highlightClick="1"/>
          </p:cNvPr>
          <p:cNvSpPr/>
          <p:nvPr/>
        </p:nvSpPr>
        <p:spPr>
          <a:xfrm>
            <a:off x="3347864" y="5301208"/>
            <a:ext cx="1368152" cy="9361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23500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75656" y="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accent1">
                    <a:lumMod val="75000"/>
                  </a:schemeClr>
                </a:solidFill>
              </a:rPr>
              <a:t>CONVERSIÓN DE UNIDADES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2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75656" y="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accent1">
                    <a:lumMod val="75000"/>
                  </a:schemeClr>
                </a:solidFill>
              </a:rPr>
              <a:t>CONVERSIÓN DE UNIDADES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9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75656" y="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accent1">
                    <a:lumMod val="75000"/>
                  </a:schemeClr>
                </a:solidFill>
              </a:rPr>
              <a:t>CONVERSIÓN DE UNIDADES</a:t>
            </a:r>
            <a:endParaRPr lang="es-EC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184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3614</TotalTime>
  <Words>128</Words>
  <Application>Microsoft Office PowerPoint</Application>
  <PresentationFormat>Presentación en pantalla (4:3)</PresentationFormat>
  <Paragraphs>17</Paragraphs>
  <Slides>8</Slides>
  <Notes>0</Notes>
  <HiddenSlides>0</HiddenSlides>
  <MMClips>1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7" baseType="lpstr">
      <vt:lpstr>Arial</vt:lpstr>
      <vt:lpstr>Calibri</vt:lpstr>
      <vt:lpstr>Century Gothic</vt:lpstr>
      <vt:lpstr>Franklin Gothic Book</vt:lpstr>
      <vt:lpstr>Franklin Gothic Medium</vt:lpstr>
      <vt:lpstr>Verdana</vt:lpstr>
      <vt:lpstr>Wingdings 2</vt:lpstr>
      <vt:lpstr>Viajes</vt:lpstr>
      <vt:lpstr>Ecuación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</dc:creator>
  <cp:lastModifiedBy>TOSHIBA</cp:lastModifiedBy>
  <cp:revision>381</cp:revision>
  <dcterms:created xsi:type="dcterms:W3CDTF">2014-05-01T04:35:48Z</dcterms:created>
  <dcterms:modified xsi:type="dcterms:W3CDTF">2020-10-07T04:09:52Z</dcterms:modified>
</cp:coreProperties>
</file>